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4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27860" y="990639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754114304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ночью 2-7, днем 7-12, порывы 15 м/с. Температура воздуха ночью 9-11, днем 24-26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м/с. Температура воздуха 6-8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0514" y="2412544"/>
            <a:ext cx="4680397" cy="1015663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14 мая 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14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15 мая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04533325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(а):.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Барышева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5854</TotalTime>
  <Words>572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1160</cp:revision>
  <cp:lastPrinted>2021-07-01T03:56:27Z</cp:lastPrinted>
  <dcterms:created xsi:type="dcterms:W3CDTF">2024-09-22T07:48:17Z</dcterms:created>
  <dcterms:modified xsi:type="dcterms:W3CDTF">2026-05-13T07:11:54Z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